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6" r:id="rId3"/>
    <p:sldId id="270" r:id="rId4"/>
    <p:sldId id="271" r:id="rId5"/>
    <p:sldId id="269" r:id="rId6"/>
    <p:sldId id="257" r:id="rId7"/>
    <p:sldId id="260" r:id="rId8"/>
    <p:sldId id="265" r:id="rId9"/>
    <p:sldId id="262" r:id="rId10"/>
    <p:sldId id="263" r:id="rId11"/>
    <p:sldId id="264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AE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8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F99B84-9610-42ED-9518-57E0D4EAC5E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2F0E98-C31A-4337-B3F0-34ADE64CBC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578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746105-7359-43B3-B253-5CEBC747BE6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C06A1C-8266-429C-9505-D6ECF120FC4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39980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C06A1C-8266-429C-9505-D6ECF120FC4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926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6C55-D0A7-49C2-9E49-AD4932EA92E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C1727-1232-4D11-B0BF-511F3D7D50B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6C55-D0A7-49C2-9E49-AD4932EA92E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C1727-1232-4D11-B0BF-511F3D7D50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6C55-D0A7-49C2-9E49-AD4932EA92E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C1727-1232-4D11-B0BF-511F3D7D50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6C55-D0A7-49C2-9E49-AD4932EA92E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C1727-1232-4D11-B0BF-511F3D7D50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6C55-D0A7-49C2-9E49-AD4932EA92E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C1727-1232-4D11-B0BF-511F3D7D50B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6C55-D0A7-49C2-9E49-AD4932EA92E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C1727-1232-4D11-B0BF-511F3D7D50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6C55-D0A7-49C2-9E49-AD4932EA92E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C1727-1232-4D11-B0BF-511F3D7D50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6C55-D0A7-49C2-9E49-AD4932EA92E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C1727-1232-4D11-B0BF-511F3D7D50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6C55-D0A7-49C2-9E49-AD4932EA92E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C1727-1232-4D11-B0BF-511F3D7D50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6C55-D0A7-49C2-9E49-AD4932EA92E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C1727-1232-4D11-B0BF-511F3D7D50B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76C55-D0A7-49C2-9E49-AD4932EA92E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C2C1727-1232-4D11-B0BF-511F3D7D50B2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C376C55-D0A7-49C2-9E49-AD4932EA92E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C2C1727-1232-4D11-B0BF-511F3D7D50B2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3" y="3505200"/>
            <a:ext cx="6400800" cy="1854199"/>
          </a:xfrm>
        </p:spPr>
        <p:txBody>
          <a:bodyPr/>
          <a:lstStyle/>
          <a:p>
            <a:r>
              <a:rPr lang="en-US" sz="3200" dirty="0" smtClean="0">
                <a:solidFill>
                  <a:schemeClr val="tx1"/>
                </a:solidFill>
                <a:latin typeface="Curlz MT" pitchFamily="82" charset="0"/>
              </a:rPr>
              <a:t>By Diana Martin Mendoza  </a:t>
            </a:r>
          </a:p>
          <a:p>
            <a:r>
              <a:rPr lang="en-US" sz="3200" dirty="0" smtClean="0">
                <a:solidFill>
                  <a:schemeClr val="tx1"/>
                </a:solidFill>
                <a:latin typeface="Curlz MT" pitchFamily="82" charset="0"/>
              </a:rPr>
              <a:t>Mr. Shepard</a:t>
            </a:r>
            <a:endParaRPr lang="en-US" sz="3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urlz MT" pitchFamily="82" charset="0"/>
            </a:endParaRP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273696" y="1371600"/>
            <a:ext cx="65966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Weather PHENMENA</a:t>
            </a:r>
            <a:endParaRPr 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30326" y="2563973"/>
            <a:ext cx="26564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LA NINA</a:t>
            </a:r>
          </a:p>
        </p:txBody>
      </p:sp>
      <p:sp>
        <p:nvSpPr>
          <p:cNvPr id="2" name="Rectangle 1"/>
          <p:cNvSpPr/>
          <p:nvPr/>
        </p:nvSpPr>
        <p:spPr>
          <a:xfrm>
            <a:off x="1828941" y="2616658"/>
            <a:ext cx="27430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El NINO</a:t>
            </a:r>
            <a:endParaRPr lang="en-US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6660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 Facts about La Nina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solidFill>
            <a:schemeClr val="accent1">
              <a:lumMod val="40000"/>
              <a:lumOff val="60000"/>
            </a:schemeClr>
          </a:solidFill>
        </p:spPr>
        <p:txBody>
          <a:bodyPr/>
          <a:lstStyle/>
          <a:p>
            <a:r>
              <a:rPr lang="en-US" dirty="0" smtClean="0"/>
              <a:t>Meaning of the name; </a:t>
            </a:r>
            <a:r>
              <a:rPr lang="en-US" i="1" dirty="0" smtClean="0"/>
              <a:t>La Nina</a:t>
            </a:r>
          </a:p>
          <a:p>
            <a:r>
              <a:rPr lang="en-US" dirty="0" smtClean="0"/>
              <a:t>Cold weather</a:t>
            </a:r>
          </a:p>
          <a:p>
            <a:r>
              <a:rPr lang="en-US" dirty="0" smtClean="0"/>
              <a:t>Strongest </a:t>
            </a:r>
          </a:p>
          <a:p>
            <a:endParaRPr lang="en-US" dirty="0">
              <a:solidFill>
                <a:srgbClr val="39AEC5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897" y="3276600"/>
            <a:ext cx="4698460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84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uiExpand="1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en-US" dirty="0" smtClean="0"/>
              <a:t>Not all the same</a:t>
            </a:r>
          </a:p>
          <a:p>
            <a:r>
              <a:rPr lang="en-US" dirty="0" smtClean="0"/>
              <a:t>Warm weather</a:t>
            </a:r>
          </a:p>
          <a:p>
            <a:r>
              <a:rPr lang="en-US" dirty="0" smtClean="0"/>
              <a:t>Meaning of the </a:t>
            </a:r>
            <a:r>
              <a:rPr lang="en-US" dirty="0" err="1" smtClean="0"/>
              <a:t>name;</a:t>
            </a:r>
            <a:r>
              <a:rPr lang="en-US" i="1" dirty="0" err="1" smtClean="0"/>
              <a:t>El</a:t>
            </a:r>
            <a:r>
              <a:rPr lang="en-US" i="1" dirty="0" smtClean="0"/>
              <a:t> Nino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64116" y="381000"/>
            <a:ext cx="80081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2">
                    <a:lumMod val="40000"/>
                    <a:lumOff val="6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Fun Facts about El Nino</a:t>
            </a:r>
            <a:endParaRPr lang="en-US" sz="5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tx2">
                  <a:lumMod val="40000"/>
                  <a:lumOff val="6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6604" y="3733800"/>
            <a:ext cx="4464996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30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        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©2013About.com</a:t>
            </a:r>
          </a:p>
          <a:p>
            <a:r>
              <a:rPr lang="en-US" dirty="0" smtClean="0"/>
              <a:t>©2000David w. Pierce</a:t>
            </a:r>
          </a:p>
          <a:p>
            <a:r>
              <a:rPr lang="en-US" dirty="0" smtClean="0"/>
              <a:t>©2008 El </a:t>
            </a:r>
            <a:r>
              <a:rPr lang="en-US" dirty="0" err="1" smtClean="0"/>
              <a:t>sevier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35814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http://www.esrl.noaa.gov/psd/map/clim/sst_olr/old_sst/sst_9798_anim.shtml</a:t>
            </a:r>
          </a:p>
        </p:txBody>
      </p:sp>
    </p:spTree>
    <p:extLst>
      <p:ext uri="{BB962C8B-B14F-4D97-AF65-F5344CB8AC3E}">
        <p14:creationId xmlns:p14="http://schemas.microsoft.com/office/powerpoint/2010/main" val="69187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They Form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El Nino</a:t>
            </a:r>
          </a:p>
          <a:p>
            <a:r>
              <a:rPr lang="en-US" sz="2800" dirty="0" smtClean="0"/>
              <a:t>Weakening trade winds, warmer water</a:t>
            </a:r>
            <a:endParaRPr lang="en-US" sz="2800" dirty="0"/>
          </a:p>
          <a:p>
            <a:endParaRPr lang="en-US" sz="2800" dirty="0" smtClean="0"/>
          </a:p>
          <a:p>
            <a:r>
              <a:rPr lang="en-US" sz="2800" dirty="0" smtClean="0"/>
              <a:t>La Nina</a:t>
            </a:r>
          </a:p>
          <a:p>
            <a:r>
              <a:rPr lang="en-US" sz="2800" dirty="0" smtClean="0"/>
              <a:t>Changes in air pressure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</p:spPr>
        <p:txBody>
          <a:bodyPr/>
          <a:lstStyle/>
          <a:p>
            <a:r>
              <a:rPr lang="en-US" dirty="0" smtClean="0"/>
              <a:t>http://metrca.ucsd.edu/-Pierce/elnino/whatishtlm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238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73629"/>
            <a:ext cx="8651844" cy="513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90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811" y="381000"/>
            <a:ext cx="5286375" cy="6157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60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8200"/>
            <a:ext cx="91440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107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do they happen/conditions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El Nino</a:t>
            </a:r>
          </a:p>
          <a:p>
            <a:pPr marL="0" indent="0">
              <a:buNone/>
            </a:pPr>
            <a:r>
              <a:rPr lang="en-US" sz="2800" dirty="0" smtClean="0"/>
              <a:t>La Nina</a:t>
            </a:r>
          </a:p>
          <a:p>
            <a:pPr marL="0" indent="0">
              <a:buNone/>
            </a:pPr>
            <a:r>
              <a:rPr lang="en-US" sz="2800" dirty="0" smtClean="0"/>
              <a:t>Winter time in December</a:t>
            </a:r>
          </a:p>
          <a:p>
            <a:pPr marL="0" indent="0">
              <a:buNone/>
            </a:pPr>
            <a:r>
              <a:rPr lang="en-US" sz="2800" dirty="0" smtClean="0"/>
              <a:t>Start to form in spring and summer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</p:spPr>
        <p:txBody>
          <a:bodyPr/>
          <a:lstStyle/>
          <a:p>
            <a:r>
              <a:rPr lang="en-US" dirty="0" smtClean="0"/>
              <a:t>http://metrca.ucsd.edu/-Pierce/elnino/whatishtlm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543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457200"/>
            <a:ext cx="8229600" cy="1143000"/>
          </a:xfrm>
        </p:spPr>
        <p:txBody>
          <a:bodyPr/>
          <a:lstStyle/>
          <a:p>
            <a:r>
              <a:rPr lang="en-US" dirty="0" smtClean="0"/>
              <a:t>Time they occur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 Nino averages 1 every 4 to 7 years</a:t>
            </a:r>
          </a:p>
          <a:p>
            <a:r>
              <a:rPr lang="en-US" dirty="0" smtClean="0"/>
              <a:t>Irregularly </a:t>
            </a:r>
          </a:p>
          <a:p>
            <a:r>
              <a:rPr lang="en-US" dirty="0" smtClean="0"/>
              <a:t>La Nina averages 1 every 3 to 7 years</a:t>
            </a:r>
          </a:p>
          <a:p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</p:spPr>
        <p:txBody>
          <a:bodyPr/>
          <a:lstStyle/>
          <a:p>
            <a:r>
              <a:rPr lang="en-US" dirty="0" smtClean="0"/>
              <a:t>http://metrca.ucsd.edu/-Pierce/elnino/whatishtlm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2256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4" grpId="1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0" y="685800"/>
            <a:ext cx="8229600" cy="1143000"/>
          </a:xfrm>
        </p:spPr>
        <p:txBody>
          <a:bodyPr/>
          <a:lstStyle/>
          <a:p>
            <a:r>
              <a:rPr lang="en-US" dirty="0" smtClean="0"/>
              <a:t>Time they last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Time varies and not all are the same</a:t>
            </a:r>
          </a:p>
          <a:p>
            <a:r>
              <a:rPr lang="en-US" dirty="0" smtClean="0"/>
              <a:t>Some last months</a:t>
            </a:r>
          </a:p>
          <a:p>
            <a:r>
              <a:rPr lang="en-US" dirty="0" smtClean="0"/>
              <a:t>Or  a year</a:t>
            </a:r>
          </a:p>
          <a:p>
            <a:r>
              <a:rPr lang="en-US" dirty="0" smtClean="0"/>
              <a:t>Or even more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http://metrca.ucsd.edu/-Pierce/elnino/whatishtlm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8789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900"/>
                            </p:stCondLst>
                            <p:childTnLst>
                              <p:par>
                                <p:cTn id="12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50"/>
                            </p:stCondLst>
                            <p:childTnLst>
                              <p:par>
                                <p:cTn id="19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850"/>
                            </p:stCondLst>
                            <p:childTnLst>
                              <p:par>
                                <p:cTn id="26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800"/>
                            </p:stCondLst>
                            <p:childTnLst>
                              <p:par>
                                <p:cTn id="33" presetID="4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8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2" grpId="0" uiExpand="1" build="p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85800"/>
            <a:ext cx="8229600" cy="1143000"/>
          </a:xfrm>
        </p:spPr>
        <p:txBody>
          <a:bodyPr/>
          <a:lstStyle/>
          <a:p>
            <a:r>
              <a:rPr lang="en-US" dirty="0" smtClean="0"/>
              <a:t>Damage they  cause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 Nino can cause </a:t>
            </a:r>
          </a:p>
          <a:p>
            <a:r>
              <a:rPr lang="en-US" dirty="0" smtClean="0"/>
              <a:t>Fires</a:t>
            </a:r>
          </a:p>
          <a:p>
            <a:r>
              <a:rPr lang="en-US" dirty="0" smtClean="0"/>
              <a:t>And Floods</a:t>
            </a:r>
          </a:p>
          <a:p>
            <a:endParaRPr lang="en-US" dirty="0" smtClean="0"/>
          </a:p>
          <a:p>
            <a:r>
              <a:rPr lang="en-US" dirty="0" smtClean="0"/>
              <a:t>La Nina</a:t>
            </a:r>
          </a:p>
          <a:p>
            <a:r>
              <a:rPr lang="en-US" dirty="0" smtClean="0"/>
              <a:t>Rain</a:t>
            </a:r>
          </a:p>
          <a:p>
            <a:r>
              <a:rPr lang="en-US" dirty="0" smtClean="0"/>
              <a:t>Monsoons are intense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718733"/>
            <a:ext cx="3843597" cy="4842933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43000" y="6400800"/>
            <a:ext cx="4876800" cy="320675"/>
          </a:xfrm>
        </p:spPr>
        <p:txBody>
          <a:bodyPr/>
          <a:lstStyle/>
          <a:p>
            <a:r>
              <a:rPr lang="en-US" dirty="0" smtClean="0"/>
              <a:t>About.com http.//weather.about.com/od/</a:t>
            </a:r>
            <a:r>
              <a:rPr lang="en-US" dirty="0" err="1" smtClean="0"/>
              <a:t>oceanweatherinteractionsLa-Nina.htlm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493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188</TotalTime>
  <Words>180</Words>
  <Application>Microsoft Office PowerPoint</Application>
  <PresentationFormat>On-screen Show (4:3)</PresentationFormat>
  <Paragraphs>53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Flow</vt:lpstr>
      <vt:lpstr>PowerPoint Presentation</vt:lpstr>
      <vt:lpstr>How They Form</vt:lpstr>
      <vt:lpstr>PowerPoint Presentation</vt:lpstr>
      <vt:lpstr>PowerPoint Presentation</vt:lpstr>
      <vt:lpstr>PowerPoint Presentation</vt:lpstr>
      <vt:lpstr>When do they happen/conditions</vt:lpstr>
      <vt:lpstr>Time they occur</vt:lpstr>
      <vt:lpstr>Time they last</vt:lpstr>
      <vt:lpstr>Damage they  cause</vt:lpstr>
      <vt:lpstr>Fun Facts about La Nina</vt:lpstr>
      <vt:lpstr>PowerPoint Presentation</vt:lpstr>
      <vt:lpstr>                      Credits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Haywood County Schools</dc:creator>
  <cp:lastModifiedBy>Haywood County Schools</cp:lastModifiedBy>
  <cp:revision>30</cp:revision>
  <dcterms:created xsi:type="dcterms:W3CDTF">2013-05-02T12:06:31Z</dcterms:created>
  <dcterms:modified xsi:type="dcterms:W3CDTF">2013-05-03T13:32:22Z</dcterms:modified>
</cp:coreProperties>
</file>